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2424" y="72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Tarih:11.04.2023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Saat:13.00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761192" y="4836371"/>
            <a:ext cx="5981810" cy="1900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  <a:cs typeface="Calibri"/>
            </a:endParaRP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Yunus Emre DALGIÇ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22519023</a:t>
            </a:r>
          </a:p>
          <a:p>
            <a:pPr algn="ctr">
              <a:lnSpc>
                <a:spcPct val="125000"/>
              </a:lnSpc>
            </a:pP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375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Sunum Konusu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SİYANO SÜBTİTÜE SIVI KRİSTALLERİ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Batang"/>
              </a:rPr>
              <a:t>Prof.Dr.Hale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Batang"/>
              </a:rPr>
              <a:t> OCAK 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sp>
        <p:nvSpPr>
          <p:cNvPr id="4" name="Metin kutusu 3"/>
          <p:cNvSpPr txBox="1"/>
          <p:nvPr/>
        </p:nvSpPr>
        <p:spPr>
          <a:xfrm>
            <a:off x="2512850" y="3004891"/>
            <a:ext cx="2964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err="1">
                <a:latin typeface="Algerian" panose="04020705040A02060702" pitchFamily="82" charset="0"/>
              </a:rPr>
              <a:t>Fotograf</a:t>
            </a:r>
            <a:endParaRPr lang="tr-TR" sz="3600" dirty="0">
              <a:latin typeface="Algerian" panose="04020705040A02060702" pitchFamily="82" charset="0"/>
            </a:endParaRP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8A12B3F0-79F9-577D-0292-9292B4184BD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421" y="1956748"/>
            <a:ext cx="3042335" cy="3061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208</TotalTime>
  <Words>38</Words>
  <Application>Microsoft Office PowerPoint</Application>
  <PresentationFormat>Özel</PresentationFormat>
  <Paragraphs>20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Algerian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Fatma AYTAN KILIÇARSLAN</cp:lastModifiedBy>
  <cp:revision>28</cp:revision>
  <dcterms:created xsi:type="dcterms:W3CDTF">2016-11-29T08:51:08Z</dcterms:created>
  <dcterms:modified xsi:type="dcterms:W3CDTF">2023-04-10T13:15:15Z</dcterms:modified>
</cp:coreProperties>
</file>